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8288000" cy="10287000"/>
  <p:notesSz cx="6858000" cy="9144000"/>
  <p:embeddedFontLst>
    <p:embeddedFont>
      <p:font typeface="Canva Sans Bold" charset="1" panose="020B0803030501040103"/>
      <p:regular r:id="rId7"/>
    </p:embeddedFont>
    <p:embeddedFont>
      <p:font typeface="Canva Sans" charset="1" panose="020B0503030501040103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name="Picture 2" id="2"/>
          <p:cNvPicPr>
            <a:picLocks noChangeAspect="true"/>
          </p:cNvPicPr>
          <p:nvPr/>
        </p:nvPicPr>
        <p:blipFill>
          <a:blip r:embed="rId2"/>
          <a:stretch>
            <a:fillRect/>
          </a:stretch>
        </p:blipFill>
        <p:spPr>
          <a:xfrm rot="0">
            <a:off x="3846764" y="616415"/>
            <a:ext cx="9945530" cy="9613943"/>
          </a:xfrm>
          <a:prstGeom prst="rect">
            <a:avLst/>
          </a:prstGeom>
        </p:spPr>
      </p:pic>
      <p:sp>
        <p:nvSpPr>
          <p:cNvPr name="TextBox 3" id="3"/>
          <p:cNvSpPr txBox="true"/>
          <p:nvPr/>
        </p:nvSpPr>
        <p:spPr>
          <a:xfrm rot="0">
            <a:off x="5235252" y="448277"/>
            <a:ext cx="6778956" cy="580423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4759"/>
              </a:lnSpc>
              <a:spcBef>
                <a:spcPct val="0"/>
              </a:spcBef>
            </a:pPr>
            <a:r>
              <a:rPr lang="en-US" b="true" sz="3399">
                <a:solidFill>
                  <a:srgbClr val="000000"/>
                </a:solidFill>
                <a:latin typeface="Canva Sans Bold"/>
                <a:ea typeface="Canva Sans Bold"/>
                <a:cs typeface="Canva Sans Bold"/>
                <a:sym typeface="Canva Sans Bold"/>
              </a:rPr>
              <a:t>FINANCIAL PROGRESS IN LACS</a:t>
            </a:r>
            <a:r>
              <a:rPr lang="en-US" sz="3399">
                <a:solidFill>
                  <a:srgbClr val="000000"/>
                </a:solidFill>
                <a:latin typeface="Canva Sans"/>
                <a:ea typeface="Canva Sans"/>
                <a:cs typeface="Canva Sans"/>
                <a:sym typeface="Canva Sans"/>
              </a:rPr>
              <a:t>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DAG7LjhVf1U</dc:identifier>
  <dcterms:modified xsi:type="dcterms:W3CDTF">2011-08-01T06:04:30Z</dcterms:modified>
  <cp:revision>1</cp:revision>
  <dc:title>Your paragraph text</dc:title>
</cp:coreProperties>
</file>